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3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8F63"/>
    <a:srgbClr val="FFFFFF"/>
    <a:srgbClr val="E5B863"/>
    <a:srgbClr val="1F7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A72A8-45C7-46B6-BD1F-D79575948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C031E2-F59B-4F9C-9E30-56CA5AA3E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F23EA2-AF64-4081-AA73-626100DDF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F4BCB9-F19C-47C9-A079-4F8C1444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6F165E-5748-45AF-BF1B-53762B59F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46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617F6F-CD6E-479D-9805-588A82AA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9C3939-A8C0-4350-B9EA-26A10AE43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B6E52E-57A2-4451-9793-603902EE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90FC02-DF66-4E27-92F7-0E303146F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671D17-7739-40BC-B31E-E5E49409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435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6D2626D-7272-40C0-9F00-AE5F4F407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585EE5-ABD9-4634-AC30-10623504C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947757-3EF3-4121-A2FA-749BE1366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7145FF-7FC5-42FD-9800-6F5C0AE9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1052D3-21BA-4F3D-8F29-DAEEF52D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41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D815A-79ED-4BEB-8183-9B1A046D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5F0608-B6F7-402D-81F9-2A97F4BF8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EB8BF7-0A75-42CF-BAE3-AA512FAA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57903E-9250-4113-8D42-54191985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C62FD8-6F48-41A9-9A79-FC0E4672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764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A9330-B75E-4D3E-A892-1351FDEC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561D05-CCEF-4CB1-A108-A07BF6F84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D54573-CCB3-4F93-850F-E1FC4536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A1E27A-2771-4963-B6A8-F1738C10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072A40-49A8-45B9-9AB9-CB137C5B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07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497CE-8192-4693-B4DC-61A3C3D1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FC0146-F775-4A4E-BF84-D50662311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1050CA-51E7-4021-B7EE-8C70A0F12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4EEE40-4A95-4663-8B20-EB1FB9FB6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B54195-1832-4097-A4E5-766B4BDD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653D54-08C2-42EC-98E7-7B70E7BD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57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52C3F-D9D7-41ED-BE4F-8CD781A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8F59D7-367B-4EB3-8046-AC21838B7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B6578F-FB1E-437B-A5CB-F49899C7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0D4343C-6335-4270-930A-BCB0D0A02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BFC762C-93DE-4281-999B-D9B384106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03179B8-2A1C-4D85-AAC9-DC422D85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0C186A-155B-4D34-AAD5-595701D0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E8D79FF-17D6-48B7-82AB-4F4D812A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10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BE4B5-57F6-4360-B22D-921A4AF0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841391-1F66-4222-B84A-867DE9F2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BCB8A62-2DF8-4BB5-AEA7-5ED065478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0BE451-6DB1-4E27-9814-086F314D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65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B07856-FEDE-4576-9E9D-E4C82FA6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364FA2-36A9-4DAA-AE4F-0F7618B6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C2AE5-DAFA-408F-83D1-52693F1C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4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FEF603-2F85-46D1-BA74-079C7F5B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ED634-3DE0-478F-9CAA-11C218A3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34E2B6-2612-4F66-81C0-B91BA0BF9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79DFB3-4CC2-4B44-9100-FAF32067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86A3C1-6661-4857-A594-B5E29FF55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7D9A4E-9D0F-4621-9FE2-FA324F69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50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030F9-667E-49F6-B73F-0ABD5188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BA43B92-8E74-4FA5-B24C-6AFAE34DD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1A60D9A-B6DC-42CC-A1A7-21CE7223C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8AA902-862F-402A-BE46-5BA809CA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CB5977-C7D4-4401-9899-695F2F00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49B5F7-5FBE-4C14-A306-373926A0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0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46387-DF61-4CB7-B35B-687844C3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A9745A-4F33-46E0-8200-44CDEBB8A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41C6F6-8D5F-4BEC-839A-46F31D8B5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83F36-C0F7-4B67-945F-A77F3F9959CC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D9EE5C-AA32-4C80-8E0F-0F2044D7D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92245D-17AA-4227-B7F8-15F0330A9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EF5C8-9200-4335-A821-DB8538C66B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91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765A4-203B-450D-BFDB-DD4BF012B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3713018" cy="1094364"/>
          </a:xfrm>
        </p:spPr>
        <p:txBody>
          <a:bodyPr>
            <a:noAutofit/>
          </a:bodyPr>
          <a:lstStyle/>
          <a:p>
            <a:r>
              <a:rPr lang="en-US" sz="7200" b="1" dirty="0" err="1">
                <a:solidFill>
                  <a:srgbClr val="BD8F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Boo</a:t>
            </a:r>
            <a:r>
              <a:rPr lang="en-US" sz="7200" b="1" dirty="0" err="1">
                <a:solidFill>
                  <a:srgbClr val="1F7C65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</a:t>
            </a:r>
            <a:r>
              <a:rPr lang="en-US" sz="7200" b="1" dirty="0" err="1">
                <a:solidFill>
                  <a:srgbClr val="BD8F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Lib</a:t>
            </a:r>
            <a:endParaRPr lang="ru-RU" sz="7200" b="1" dirty="0">
              <a:solidFill>
                <a:srgbClr val="BD8F63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3AB4EC-0378-4CD0-91A7-5480984BC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8687" y="2379447"/>
            <a:ext cx="5527968" cy="1655762"/>
          </a:xfrm>
        </p:spPr>
        <p:txBody>
          <a:bodyPr>
            <a:noAutofit/>
          </a:bodyPr>
          <a:lstStyle/>
          <a:p>
            <a:pPr algn="l"/>
            <a:r>
              <a:rPr lang="ru-RU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Сервис для чтения книг и прослушивания аудиокниг</a:t>
            </a:r>
          </a:p>
        </p:txBody>
      </p:sp>
      <p:sp>
        <p:nvSpPr>
          <p:cNvPr id="41" name="Подзаголовок 2">
            <a:extLst>
              <a:ext uri="{FF2B5EF4-FFF2-40B4-BE49-F238E27FC236}">
                <a16:creationId xmlns:a16="http://schemas.microsoft.com/office/drawing/2014/main" id="{73C30D7C-B0C9-491A-8BC2-A99C17C8F0F9}"/>
              </a:ext>
            </a:extLst>
          </p:cNvPr>
          <p:cNvSpPr txBox="1">
            <a:spLocks/>
          </p:cNvSpPr>
          <p:nvPr/>
        </p:nvSpPr>
        <p:spPr>
          <a:xfrm>
            <a:off x="1662542" y="4873859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Нефёдова Наталья Игоревна</a:t>
            </a:r>
          </a:p>
          <a:p>
            <a:pPr algn="l"/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Группа 2994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463A8C0-5D6C-4EEF-AB02-5B06586E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55" y="3429000"/>
            <a:ext cx="7707936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6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Дизайн: профиль пользователя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0F9728-3044-42A6-9971-39A992ECE5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98834" y="1829233"/>
            <a:ext cx="6292765" cy="49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6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Дизайн: каталог книг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A5CCAF-1DEB-4B0D-8A86-A9A011F5AF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9232" y="1856943"/>
            <a:ext cx="5436005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4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Чтение книги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3" name="IMG_4640">
            <a:hlinkClick r:id="" action="ppaction://media"/>
            <a:extLst>
              <a:ext uri="{FF2B5EF4-FFF2-40B4-BE49-F238E27FC236}">
                <a16:creationId xmlns:a16="http://schemas.microsoft.com/office/drawing/2014/main" id="{22989DFC-49F5-4025-928E-2056907AC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10147"/>
            <a:ext cx="10515600" cy="46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0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Прослушивание аудиокниги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3" name="IMG_4641">
            <a:hlinkClick r:id="" action="ppaction://media"/>
            <a:extLst>
              <a:ext uri="{FF2B5EF4-FFF2-40B4-BE49-F238E27FC236}">
                <a16:creationId xmlns:a16="http://schemas.microsoft.com/office/drawing/2014/main" id="{FD33DAA4-E9B6-4E30-B3CB-32D1322AC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35416"/>
            <a:ext cx="9974943" cy="46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0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Недостаточная подписка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7" name="IMG_4642">
            <a:hlinkClick r:id="" action="ppaction://media"/>
            <a:extLst>
              <a:ext uri="{FF2B5EF4-FFF2-40B4-BE49-F238E27FC236}">
                <a16:creationId xmlns:a16="http://schemas.microsoft.com/office/drawing/2014/main" id="{9C352E87-42B4-4659-8577-024A01777F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1435" y="1835879"/>
            <a:ext cx="9869129" cy="46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0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Поиск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3" name="IMG_4643">
            <a:hlinkClick r:id="" action="ppaction://media"/>
            <a:extLst>
              <a:ext uri="{FF2B5EF4-FFF2-40B4-BE49-F238E27FC236}">
                <a16:creationId xmlns:a16="http://schemas.microsoft.com/office/drawing/2014/main" id="{E3952480-43D2-493F-8822-2AEC42CC1D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307" y="1742872"/>
            <a:ext cx="10099675" cy="47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Тестирование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C046FF-43DE-4DDF-857A-DEC6C358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50" y="1918852"/>
            <a:ext cx="2690132" cy="43186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399915-2273-4AED-BBF6-58CF20FCD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5660112" y="3183631"/>
            <a:ext cx="4945016" cy="17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7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Заключение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34F95E5D-D8CB-4536-8F30-3D85E9139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54" y="2055813"/>
            <a:ext cx="10168128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В курсовой работе успешно были выполнены поставленные задачи, улучшились знания в области использования фреймворков, написания серверной части кода, баз данных и анализа предметной области. Улучшились навыки программирования и построения диаграмм.</a:t>
            </a:r>
          </a:p>
        </p:txBody>
      </p:sp>
    </p:spTree>
    <p:extLst>
      <p:ext uri="{BB962C8B-B14F-4D97-AF65-F5344CB8AC3E}">
        <p14:creationId xmlns:p14="http://schemas.microsoft.com/office/powerpoint/2010/main" val="4135681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34F95E5D-D8CB-4536-8F30-3D85E9139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54" y="2055813"/>
            <a:ext cx="7563975" cy="919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5400" b="1" dirty="0">
                <a:solidFill>
                  <a:srgbClr val="BD8F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Спасибо за внимание!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74FA793-1510-492D-B643-D4427C3DBD6E}"/>
              </a:ext>
            </a:extLst>
          </p:cNvPr>
          <p:cNvSpPr/>
          <p:nvPr/>
        </p:nvSpPr>
        <p:spPr>
          <a:xfrm>
            <a:off x="793751" y="2975429"/>
            <a:ext cx="7261678" cy="47171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F7A3A1-6403-43C1-ABEC-D213C56D7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29" y="-1087044"/>
            <a:ext cx="7707936" cy="62857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3CD64B-2E88-47CB-BC6B-00EBE2C94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1895" y="2724150"/>
            <a:ext cx="7707936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0212B7-C70C-4E0C-B813-3E6F5F8B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7725"/>
            <a:ext cx="63282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Разработать веб-приложение для чтения книг и прослушивания аудиокниг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73F91A-AE9A-41A8-BF15-5C35E933E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45" y="3647717"/>
            <a:ext cx="5677113" cy="29998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C7A61E2-37C0-4371-9729-F4193E228216}"/>
              </a:ext>
            </a:extLst>
          </p:cNvPr>
          <p:cNvSpPr/>
          <p:nvPr/>
        </p:nvSpPr>
        <p:spPr>
          <a:xfrm>
            <a:off x="5863771" y="3429000"/>
            <a:ext cx="6328229" cy="34671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75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Языки программирования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86F5755-7984-4360-8099-C3DB96C70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38" y="2055813"/>
            <a:ext cx="3361314" cy="336131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3C127AD-ACB4-464C-9FEF-BA47C587B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87" y="3196143"/>
            <a:ext cx="3685015" cy="19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7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Инструментальные средства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92372419-E838-493B-B01A-A142B95C2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" y="1868777"/>
            <a:ext cx="5050851" cy="2651697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FE83E3-A952-4445-95EC-D9FA98CD4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60" y="2046866"/>
            <a:ext cx="4714128" cy="26516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00C1B4-CC0A-4334-806F-8B71B276F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924" y="4018031"/>
            <a:ext cx="4399722" cy="24748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566F16-9501-40FC-844B-5D36E6ABE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53" y="3270343"/>
            <a:ext cx="3970220" cy="39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1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IDEF0</a:t>
            </a:r>
            <a:endParaRPr lang="ru-RU" b="1" dirty="0">
              <a:solidFill>
                <a:srgbClr val="E5B863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41BD53-A624-4472-9748-A7B1BE3D8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82" y="2055813"/>
            <a:ext cx="72485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IDEF1X</a:t>
            </a:r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AB6E2ED-D404-44C4-A87B-DA8279F07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32" y="1822739"/>
            <a:ext cx="55245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3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Блок-схема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4A2D41-0707-4CB4-92AF-7FCC9D701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941" y="1870364"/>
            <a:ext cx="3009900" cy="46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5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Дизайн: форма регистрации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CA18E6-BE74-474A-AA8B-A314BDD1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78" y="1952442"/>
            <a:ext cx="5341277" cy="45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37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A0F3223-F99F-462E-977A-BF4D7A93154D}"/>
              </a:ext>
            </a:extLst>
          </p:cNvPr>
          <p:cNvSpPr/>
          <p:nvPr/>
        </p:nvSpPr>
        <p:spPr>
          <a:xfrm>
            <a:off x="471055" y="0"/>
            <a:ext cx="11222181" cy="1690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27940" dir="2160000" algn="ctr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8EC6-6AA7-476C-9C0C-6115EF39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5B8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Дизайн: форма входа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A8F521-BD28-45F5-B4A5-61F025120387}"/>
              </a:ext>
            </a:extLst>
          </p:cNvPr>
          <p:cNvSpPr/>
          <p:nvPr/>
        </p:nvSpPr>
        <p:spPr>
          <a:xfrm>
            <a:off x="350519" y="651161"/>
            <a:ext cx="120536" cy="781399"/>
          </a:xfrm>
          <a:prstGeom prst="rect">
            <a:avLst/>
          </a:prstGeom>
          <a:solidFill>
            <a:srgbClr val="E5B863"/>
          </a:solidFill>
          <a:ln>
            <a:solidFill>
              <a:srgbClr val="E5B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D8F63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DF0D8E-C20A-493F-A6FF-D9905DDFE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91" y="1954373"/>
            <a:ext cx="6567250" cy="440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766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94</Words>
  <Application>Microsoft Office PowerPoint</Application>
  <PresentationFormat>Широкоэкранный</PresentationFormat>
  <Paragraphs>23</Paragraphs>
  <Slides>18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Microsoft Sans Serif</vt:lpstr>
      <vt:lpstr>Тема Office</vt:lpstr>
      <vt:lpstr>BookLib</vt:lpstr>
      <vt:lpstr>Цель проекта</vt:lpstr>
      <vt:lpstr>Языки программирования</vt:lpstr>
      <vt:lpstr>Инструментальные средства</vt:lpstr>
      <vt:lpstr>IDEF0</vt:lpstr>
      <vt:lpstr>IDEF1X </vt:lpstr>
      <vt:lpstr>Блок-схема</vt:lpstr>
      <vt:lpstr>Дизайн: форма регистрации</vt:lpstr>
      <vt:lpstr>Дизайн: форма входа</vt:lpstr>
      <vt:lpstr>Дизайн: профиль пользователя</vt:lpstr>
      <vt:lpstr>Дизайн: каталог книг</vt:lpstr>
      <vt:lpstr>Чтение книги</vt:lpstr>
      <vt:lpstr>Прослушивание аудиокниги</vt:lpstr>
      <vt:lpstr>Недостаточная подписка</vt:lpstr>
      <vt:lpstr>Поиск</vt:lpstr>
      <vt:lpstr>Тестирование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BookLib</dc:title>
  <dc:creator>natalianefodowa@icloud.com</dc:creator>
  <cp:lastModifiedBy>natalianefodowa@icloud.com</cp:lastModifiedBy>
  <cp:revision>3</cp:revision>
  <dcterms:created xsi:type="dcterms:W3CDTF">2024-04-25T20:02:49Z</dcterms:created>
  <dcterms:modified xsi:type="dcterms:W3CDTF">2024-04-27T13:19:41Z</dcterms:modified>
</cp:coreProperties>
</file>